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8" r:id="rId2"/>
    <p:sldId id="259" r:id="rId3"/>
    <p:sldId id="260" r:id="rId4"/>
    <p:sldId id="262" r:id="rId5"/>
    <p:sldId id="265" r:id="rId6"/>
    <p:sldId id="263" r:id="rId7"/>
    <p:sldId id="264" r:id="rId8"/>
    <p:sldId id="266" r:id="rId9"/>
    <p:sldId id="271" r:id="rId10"/>
    <p:sldId id="270" r:id="rId11"/>
    <p:sldId id="267" r:id="rId12"/>
  </p:sldIdLst>
  <p:sldSz cx="8280400" cy="59404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3E4"/>
    <a:srgbClr val="C9D1D1"/>
    <a:srgbClr val="3BD4C1"/>
    <a:srgbClr val="FF00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1" autoAdjust="0"/>
    <p:restoredTop sz="94660"/>
  </p:normalViewPr>
  <p:slideViewPr>
    <p:cSldViewPr snapToGrid="0">
      <p:cViewPr>
        <p:scale>
          <a:sx n="75" d="100"/>
          <a:sy n="75" d="100"/>
        </p:scale>
        <p:origin x="1380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svg>
</file>

<file path=ppt/media/image11.jpeg>
</file>

<file path=ppt/media/image12.png>
</file>

<file path=ppt/media/image13.sv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1032" y="972195"/>
            <a:ext cx="7038340" cy="2068148"/>
          </a:xfrm>
        </p:spPr>
        <p:txBody>
          <a:bodyPr anchor="b"/>
          <a:lstStyle>
            <a:lvl1pPr algn="ctr">
              <a:defRPr sz="5197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35050" y="3120105"/>
            <a:ext cx="6210300" cy="1434227"/>
          </a:xfrm>
        </p:spPr>
        <p:txBody>
          <a:bodyPr/>
          <a:lstStyle>
            <a:lvl1pPr marL="0" indent="0" algn="ctr">
              <a:buNone/>
              <a:defRPr sz="2079"/>
            </a:lvl1pPr>
            <a:lvl2pPr marL="395982" indent="0" algn="ctr">
              <a:buNone/>
              <a:defRPr sz="1732"/>
            </a:lvl2pPr>
            <a:lvl3pPr marL="791965" indent="0" algn="ctr">
              <a:buNone/>
              <a:defRPr sz="1559"/>
            </a:lvl3pPr>
            <a:lvl4pPr marL="1187947" indent="0" algn="ctr">
              <a:buNone/>
              <a:defRPr sz="1386"/>
            </a:lvl4pPr>
            <a:lvl5pPr marL="1583930" indent="0" algn="ctr">
              <a:buNone/>
              <a:defRPr sz="1386"/>
            </a:lvl5pPr>
            <a:lvl6pPr marL="1979913" indent="0" algn="ctr">
              <a:buNone/>
              <a:defRPr sz="1386"/>
            </a:lvl6pPr>
            <a:lvl7pPr marL="2375895" indent="0" algn="ctr">
              <a:buNone/>
              <a:defRPr sz="1386"/>
            </a:lvl7pPr>
            <a:lvl8pPr marL="2771876" indent="0" algn="ctr">
              <a:buNone/>
              <a:defRPr sz="1386"/>
            </a:lvl8pPr>
            <a:lvl9pPr marL="3167859" indent="0" algn="ctr">
              <a:buNone/>
              <a:defRPr sz="1386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F8121-68DC-4758-95D8-48B886C5D964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20C49-98EF-429F-B527-FA409D6902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75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F8121-68DC-4758-95D8-48B886C5D964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20C49-98EF-429F-B527-FA409D6902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978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25664" y="316272"/>
            <a:ext cx="1785461" cy="503423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9279" y="316272"/>
            <a:ext cx="5252879" cy="5034236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F8121-68DC-4758-95D8-48B886C5D964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20C49-98EF-429F-B527-FA409D6902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719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F8121-68DC-4758-95D8-48B886C5D964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20C49-98EF-429F-B527-FA409D6902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82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968" y="1480989"/>
            <a:ext cx="7141845" cy="2471051"/>
          </a:xfrm>
        </p:spPr>
        <p:txBody>
          <a:bodyPr anchor="b"/>
          <a:lstStyle>
            <a:lvl1pPr>
              <a:defRPr sz="5197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4968" y="3975411"/>
            <a:ext cx="7141845" cy="1299468"/>
          </a:xfrm>
        </p:spPr>
        <p:txBody>
          <a:bodyPr/>
          <a:lstStyle>
            <a:lvl1pPr marL="0" indent="0">
              <a:buNone/>
              <a:defRPr sz="2079">
                <a:solidFill>
                  <a:schemeClr val="tx1"/>
                </a:solidFill>
              </a:defRPr>
            </a:lvl1pPr>
            <a:lvl2pPr marL="395982" indent="0">
              <a:buNone/>
              <a:defRPr sz="1732">
                <a:solidFill>
                  <a:schemeClr val="tx1">
                    <a:tint val="75000"/>
                  </a:schemeClr>
                </a:solidFill>
              </a:defRPr>
            </a:lvl2pPr>
            <a:lvl3pPr marL="791965" indent="0">
              <a:buNone/>
              <a:defRPr sz="1559">
                <a:solidFill>
                  <a:schemeClr val="tx1">
                    <a:tint val="75000"/>
                  </a:schemeClr>
                </a:solidFill>
              </a:defRPr>
            </a:lvl3pPr>
            <a:lvl4pPr marL="1187947" indent="0">
              <a:buNone/>
              <a:defRPr sz="1386">
                <a:solidFill>
                  <a:schemeClr val="tx1">
                    <a:tint val="75000"/>
                  </a:schemeClr>
                </a:solidFill>
              </a:defRPr>
            </a:lvl4pPr>
            <a:lvl5pPr marL="1583930" indent="0">
              <a:buNone/>
              <a:defRPr sz="1386">
                <a:solidFill>
                  <a:schemeClr val="tx1">
                    <a:tint val="75000"/>
                  </a:schemeClr>
                </a:solidFill>
              </a:defRPr>
            </a:lvl5pPr>
            <a:lvl6pPr marL="1979913" indent="0">
              <a:buNone/>
              <a:defRPr sz="1386">
                <a:solidFill>
                  <a:schemeClr val="tx1">
                    <a:tint val="75000"/>
                  </a:schemeClr>
                </a:solidFill>
              </a:defRPr>
            </a:lvl6pPr>
            <a:lvl7pPr marL="2375895" indent="0">
              <a:buNone/>
              <a:defRPr sz="1386">
                <a:solidFill>
                  <a:schemeClr val="tx1">
                    <a:tint val="75000"/>
                  </a:schemeClr>
                </a:solidFill>
              </a:defRPr>
            </a:lvl7pPr>
            <a:lvl8pPr marL="2771876" indent="0">
              <a:buNone/>
              <a:defRPr sz="1386">
                <a:solidFill>
                  <a:schemeClr val="tx1">
                    <a:tint val="75000"/>
                  </a:schemeClr>
                </a:solidFill>
              </a:defRPr>
            </a:lvl8pPr>
            <a:lvl9pPr marL="3167859" indent="0">
              <a:buNone/>
              <a:defRPr sz="138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F8121-68DC-4758-95D8-48B886C5D964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20C49-98EF-429F-B527-FA409D6902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144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9278" y="1581369"/>
            <a:ext cx="3519170" cy="376914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91953" y="1581369"/>
            <a:ext cx="3519170" cy="376914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F8121-68DC-4758-95D8-48B886C5D964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20C49-98EF-429F-B527-FA409D6902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630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0359" y="316274"/>
            <a:ext cx="7141845" cy="114820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0359" y="1456229"/>
            <a:ext cx="3502997" cy="713676"/>
          </a:xfrm>
        </p:spPr>
        <p:txBody>
          <a:bodyPr anchor="b"/>
          <a:lstStyle>
            <a:lvl1pPr marL="0" indent="0">
              <a:buNone/>
              <a:defRPr sz="2079" b="1"/>
            </a:lvl1pPr>
            <a:lvl2pPr marL="395982" indent="0">
              <a:buNone/>
              <a:defRPr sz="1732" b="1"/>
            </a:lvl2pPr>
            <a:lvl3pPr marL="791965" indent="0">
              <a:buNone/>
              <a:defRPr sz="1559" b="1"/>
            </a:lvl3pPr>
            <a:lvl4pPr marL="1187947" indent="0">
              <a:buNone/>
              <a:defRPr sz="1386" b="1"/>
            </a:lvl4pPr>
            <a:lvl5pPr marL="1583930" indent="0">
              <a:buNone/>
              <a:defRPr sz="1386" b="1"/>
            </a:lvl5pPr>
            <a:lvl6pPr marL="1979913" indent="0">
              <a:buNone/>
              <a:defRPr sz="1386" b="1"/>
            </a:lvl6pPr>
            <a:lvl7pPr marL="2375895" indent="0">
              <a:buNone/>
              <a:defRPr sz="1386" b="1"/>
            </a:lvl7pPr>
            <a:lvl8pPr marL="2771876" indent="0">
              <a:buNone/>
              <a:defRPr sz="1386" b="1"/>
            </a:lvl8pPr>
            <a:lvl9pPr marL="3167859" indent="0">
              <a:buNone/>
              <a:defRPr sz="1386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0359" y="2169905"/>
            <a:ext cx="3502997" cy="319160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91956" y="1456229"/>
            <a:ext cx="3520249" cy="713676"/>
          </a:xfrm>
        </p:spPr>
        <p:txBody>
          <a:bodyPr anchor="b"/>
          <a:lstStyle>
            <a:lvl1pPr marL="0" indent="0">
              <a:buNone/>
              <a:defRPr sz="2079" b="1"/>
            </a:lvl1pPr>
            <a:lvl2pPr marL="395982" indent="0">
              <a:buNone/>
              <a:defRPr sz="1732" b="1"/>
            </a:lvl2pPr>
            <a:lvl3pPr marL="791965" indent="0">
              <a:buNone/>
              <a:defRPr sz="1559" b="1"/>
            </a:lvl3pPr>
            <a:lvl4pPr marL="1187947" indent="0">
              <a:buNone/>
              <a:defRPr sz="1386" b="1"/>
            </a:lvl4pPr>
            <a:lvl5pPr marL="1583930" indent="0">
              <a:buNone/>
              <a:defRPr sz="1386" b="1"/>
            </a:lvl5pPr>
            <a:lvl6pPr marL="1979913" indent="0">
              <a:buNone/>
              <a:defRPr sz="1386" b="1"/>
            </a:lvl6pPr>
            <a:lvl7pPr marL="2375895" indent="0">
              <a:buNone/>
              <a:defRPr sz="1386" b="1"/>
            </a:lvl7pPr>
            <a:lvl8pPr marL="2771876" indent="0">
              <a:buNone/>
              <a:defRPr sz="1386" b="1"/>
            </a:lvl8pPr>
            <a:lvl9pPr marL="3167859" indent="0">
              <a:buNone/>
              <a:defRPr sz="1386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91956" y="2169905"/>
            <a:ext cx="3520249" cy="319160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F8121-68DC-4758-95D8-48B886C5D964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20C49-98EF-429F-B527-FA409D6902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40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F8121-68DC-4758-95D8-48B886C5D964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20C49-98EF-429F-B527-FA409D6902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158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F8121-68DC-4758-95D8-48B886C5D964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20C49-98EF-429F-B527-FA409D6902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100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0356" y="396034"/>
            <a:ext cx="2670645" cy="1386099"/>
          </a:xfrm>
        </p:spPr>
        <p:txBody>
          <a:bodyPr anchor="b"/>
          <a:lstStyle>
            <a:lvl1pPr>
              <a:defRPr sz="2772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20250" y="855313"/>
            <a:ext cx="4191953" cy="4221552"/>
          </a:xfrm>
        </p:spPr>
        <p:txBody>
          <a:bodyPr/>
          <a:lstStyle>
            <a:lvl1pPr>
              <a:defRPr sz="2772"/>
            </a:lvl1pPr>
            <a:lvl2pPr>
              <a:defRPr sz="2425"/>
            </a:lvl2pPr>
            <a:lvl3pPr>
              <a:defRPr sz="2079"/>
            </a:lvl3pPr>
            <a:lvl4pPr>
              <a:defRPr sz="1732"/>
            </a:lvl4pPr>
            <a:lvl5pPr>
              <a:defRPr sz="1732"/>
            </a:lvl5pPr>
            <a:lvl6pPr>
              <a:defRPr sz="1732"/>
            </a:lvl6pPr>
            <a:lvl7pPr>
              <a:defRPr sz="1732"/>
            </a:lvl7pPr>
            <a:lvl8pPr>
              <a:defRPr sz="1732"/>
            </a:lvl8pPr>
            <a:lvl9pPr>
              <a:defRPr sz="1732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0356" y="1782127"/>
            <a:ext cx="2670645" cy="3301612"/>
          </a:xfrm>
        </p:spPr>
        <p:txBody>
          <a:bodyPr/>
          <a:lstStyle>
            <a:lvl1pPr marL="0" indent="0">
              <a:buNone/>
              <a:defRPr sz="1386"/>
            </a:lvl1pPr>
            <a:lvl2pPr marL="395982" indent="0">
              <a:buNone/>
              <a:defRPr sz="1213"/>
            </a:lvl2pPr>
            <a:lvl3pPr marL="791965" indent="0">
              <a:buNone/>
              <a:defRPr sz="1039"/>
            </a:lvl3pPr>
            <a:lvl4pPr marL="1187947" indent="0">
              <a:buNone/>
              <a:defRPr sz="866"/>
            </a:lvl4pPr>
            <a:lvl5pPr marL="1583930" indent="0">
              <a:buNone/>
              <a:defRPr sz="866"/>
            </a:lvl5pPr>
            <a:lvl6pPr marL="1979913" indent="0">
              <a:buNone/>
              <a:defRPr sz="866"/>
            </a:lvl6pPr>
            <a:lvl7pPr marL="2375895" indent="0">
              <a:buNone/>
              <a:defRPr sz="866"/>
            </a:lvl7pPr>
            <a:lvl8pPr marL="2771876" indent="0">
              <a:buNone/>
              <a:defRPr sz="866"/>
            </a:lvl8pPr>
            <a:lvl9pPr marL="3167859" indent="0">
              <a:buNone/>
              <a:defRPr sz="866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F8121-68DC-4758-95D8-48B886C5D964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20C49-98EF-429F-B527-FA409D6902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654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0356" y="396034"/>
            <a:ext cx="2670645" cy="1386099"/>
          </a:xfrm>
        </p:spPr>
        <p:txBody>
          <a:bodyPr anchor="b"/>
          <a:lstStyle>
            <a:lvl1pPr>
              <a:defRPr sz="2772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20250" y="855313"/>
            <a:ext cx="4191953" cy="4221552"/>
          </a:xfrm>
        </p:spPr>
        <p:txBody>
          <a:bodyPr anchor="t"/>
          <a:lstStyle>
            <a:lvl1pPr marL="0" indent="0">
              <a:buNone/>
              <a:defRPr sz="2772"/>
            </a:lvl1pPr>
            <a:lvl2pPr marL="395982" indent="0">
              <a:buNone/>
              <a:defRPr sz="2425"/>
            </a:lvl2pPr>
            <a:lvl3pPr marL="791965" indent="0">
              <a:buNone/>
              <a:defRPr sz="2079"/>
            </a:lvl3pPr>
            <a:lvl4pPr marL="1187947" indent="0">
              <a:buNone/>
              <a:defRPr sz="1732"/>
            </a:lvl4pPr>
            <a:lvl5pPr marL="1583930" indent="0">
              <a:buNone/>
              <a:defRPr sz="1732"/>
            </a:lvl5pPr>
            <a:lvl6pPr marL="1979913" indent="0">
              <a:buNone/>
              <a:defRPr sz="1732"/>
            </a:lvl6pPr>
            <a:lvl7pPr marL="2375895" indent="0">
              <a:buNone/>
              <a:defRPr sz="1732"/>
            </a:lvl7pPr>
            <a:lvl8pPr marL="2771876" indent="0">
              <a:buNone/>
              <a:defRPr sz="1732"/>
            </a:lvl8pPr>
            <a:lvl9pPr marL="3167859" indent="0">
              <a:buNone/>
              <a:defRPr sz="1732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0356" y="1782127"/>
            <a:ext cx="2670645" cy="3301612"/>
          </a:xfrm>
        </p:spPr>
        <p:txBody>
          <a:bodyPr/>
          <a:lstStyle>
            <a:lvl1pPr marL="0" indent="0">
              <a:buNone/>
              <a:defRPr sz="1386"/>
            </a:lvl1pPr>
            <a:lvl2pPr marL="395982" indent="0">
              <a:buNone/>
              <a:defRPr sz="1213"/>
            </a:lvl2pPr>
            <a:lvl3pPr marL="791965" indent="0">
              <a:buNone/>
              <a:defRPr sz="1039"/>
            </a:lvl3pPr>
            <a:lvl4pPr marL="1187947" indent="0">
              <a:buNone/>
              <a:defRPr sz="866"/>
            </a:lvl4pPr>
            <a:lvl5pPr marL="1583930" indent="0">
              <a:buNone/>
              <a:defRPr sz="866"/>
            </a:lvl5pPr>
            <a:lvl6pPr marL="1979913" indent="0">
              <a:buNone/>
              <a:defRPr sz="866"/>
            </a:lvl6pPr>
            <a:lvl7pPr marL="2375895" indent="0">
              <a:buNone/>
              <a:defRPr sz="866"/>
            </a:lvl7pPr>
            <a:lvl8pPr marL="2771876" indent="0">
              <a:buNone/>
              <a:defRPr sz="866"/>
            </a:lvl8pPr>
            <a:lvl9pPr marL="3167859" indent="0">
              <a:buNone/>
              <a:defRPr sz="866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F8121-68DC-4758-95D8-48B886C5D964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520C49-98EF-429F-B527-FA409D6902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363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9281" y="316274"/>
            <a:ext cx="7141845" cy="11482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9281" y="1581369"/>
            <a:ext cx="7141845" cy="3769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9278" y="5505901"/>
            <a:ext cx="1863090" cy="3162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1F8121-68DC-4758-95D8-48B886C5D964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42886" y="5505901"/>
            <a:ext cx="2794635" cy="3162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48033" y="5505901"/>
            <a:ext cx="1863090" cy="3162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520C49-98EF-429F-B527-FA409D69024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597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791965" rtl="0" eaLnBrk="1" latinLnBrk="0" hangingPunct="1">
        <a:lnSpc>
          <a:spcPct val="90000"/>
        </a:lnSpc>
        <a:spcBef>
          <a:spcPct val="0"/>
        </a:spcBef>
        <a:buNone/>
        <a:defRPr sz="381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7992" indent="-197992" algn="l" defTabSz="791965" rtl="0" eaLnBrk="1" latinLnBrk="0" hangingPunct="1">
        <a:lnSpc>
          <a:spcPct val="90000"/>
        </a:lnSpc>
        <a:spcBef>
          <a:spcPts val="866"/>
        </a:spcBef>
        <a:buFont typeface="Arial" panose="020B0604020202020204" pitchFamily="34" charset="0"/>
        <a:buChar char="•"/>
        <a:defRPr sz="2425" kern="1200">
          <a:solidFill>
            <a:schemeClr val="tx1"/>
          </a:solidFill>
          <a:latin typeface="+mn-lt"/>
          <a:ea typeface="+mn-ea"/>
          <a:cs typeface="+mn-cs"/>
        </a:defRPr>
      </a:lvl1pPr>
      <a:lvl2pPr marL="593974" indent="-197992" algn="l" defTabSz="791965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2079" kern="1200">
          <a:solidFill>
            <a:schemeClr val="tx1"/>
          </a:solidFill>
          <a:latin typeface="+mn-lt"/>
          <a:ea typeface="+mn-ea"/>
          <a:cs typeface="+mn-cs"/>
        </a:defRPr>
      </a:lvl2pPr>
      <a:lvl3pPr marL="989956" indent="-197992" algn="l" defTabSz="791965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732" kern="1200">
          <a:solidFill>
            <a:schemeClr val="tx1"/>
          </a:solidFill>
          <a:latin typeface="+mn-lt"/>
          <a:ea typeface="+mn-ea"/>
          <a:cs typeface="+mn-cs"/>
        </a:defRPr>
      </a:lvl3pPr>
      <a:lvl4pPr marL="1385938" indent="-197992" algn="l" defTabSz="791965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59" kern="1200">
          <a:solidFill>
            <a:schemeClr val="tx1"/>
          </a:solidFill>
          <a:latin typeface="+mn-lt"/>
          <a:ea typeface="+mn-ea"/>
          <a:cs typeface="+mn-cs"/>
        </a:defRPr>
      </a:lvl4pPr>
      <a:lvl5pPr marL="1781921" indent="-197992" algn="l" defTabSz="791965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59" kern="1200">
          <a:solidFill>
            <a:schemeClr val="tx1"/>
          </a:solidFill>
          <a:latin typeface="+mn-lt"/>
          <a:ea typeface="+mn-ea"/>
          <a:cs typeface="+mn-cs"/>
        </a:defRPr>
      </a:lvl5pPr>
      <a:lvl6pPr marL="2177904" indent="-197992" algn="l" defTabSz="791965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59" kern="1200">
          <a:solidFill>
            <a:schemeClr val="tx1"/>
          </a:solidFill>
          <a:latin typeface="+mn-lt"/>
          <a:ea typeface="+mn-ea"/>
          <a:cs typeface="+mn-cs"/>
        </a:defRPr>
      </a:lvl6pPr>
      <a:lvl7pPr marL="2573885" indent="-197992" algn="l" defTabSz="791965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59" kern="1200">
          <a:solidFill>
            <a:schemeClr val="tx1"/>
          </a:solidFill>
          <a:latin typeface="+mn-lt"/>
          <a:ea typeface="+mn-ea"/>
          <a:cs typeface="+mn-cs"/>
        </a:defRPr>
      </a:lvl7pPr>
      <a:lvl8pPr marL="2969868" indent="-197992" algn="l" defTabSz="791965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59" kern="1200">
          <a:solidFill>
            <a:schemeClr val="tx1"/>
          </a:solidFill>
          <a:latin typeface="+mn-lt"/>
          <a:ea typeface="+mn-ea"/>
          <a:cs typeface="+mn-cs"/>
        </a:defRPr>
      </a:lvl8pPr>
      <a:lvl9pPr marL="3365850" indent="-197992" algn="l" defTabSz="791965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5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91965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1pPr>
      <a:lvl2pPr marL="395982" algn="l" defTabSz="791965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2pPr>
      <a:lvl3pPr marL="791965" algn="l" defTabSz="791965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3pPr>
      <a:lvl4pPr marL="1187947" algn="l" defTabSz="791965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4pPr>
      <a:lvl5pPr marL="1583930" algn="l" defTabSz="791965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5pPr>
      <a:lvl6pPr marL="1979913" algn="l" defTabSz="791965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6pPr>
      <a:lvl7pPr marL="2375895" algn="l" defTabSz="791965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7pPr>
      <a:lvl8pPr marL="2771876" algn="l" defTabSz="791965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8pPr>
      <a:lvl9pPr marL="3167859" algn="l" defTabSz="791965" rtl="0" eaLnBrk="1" latinLnBrk="0" hangingPunct="1">
        <a:defRPr sz="155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F27559-9666-4367-A493-8AD8BE6FE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Logo Vertical</a:t>
            </a:r>
            <a:endParaRPr lang="en-US" dirty="0"/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6DDEE576-7FD1-498E-9452-258F6FA63E97}"/>
              </a:ext>
            </a:extLst>
          </p:cNvPr>
          <p:cNvGrpSpPr/>
          <p:nvPr/>
        </p:nvGrpSpPr>
        <p:grpSpPr>
          <a:xfrm>
            <a:off x="1849322" y="1318916"/>
            <a:ext cx="4581756" cy="3302592"/>
            <a:chOff x="2276244" y="1213386"/>
            <a:chExt cx="4581756" cy="3302592"/>
          </a:xfrm>
        </p:grpSpPr>
        <p:grpSp>
          <p:nvGrpSpPr>
            <p:cNvPr id="4" name="Grupo 3">
              <a:extLst>
                <a:ext uri="{FF2B5EF4-FFF2-40B4-BE49-F238E27FC236}">
                  <a16:creationId xmlns:a16="http://schemas.microsoft.com/office/drawing/2014/main" id="{545ACBD8-B2B5-4901-A943-905100A0DBA0}"/>
                </a:ext>
              </a:extLst>
            </p:cNvPr>
            <p:cNvGrpSpPr/>
            <p:nvPr/>
          </p:nvGrpSpPr>
          <p:grpSpPr>
            <a:xfrm>
              <a:off x="2276244" y="1213386"/>
              <a:ext cx="4581756" cy="3302592"/>
              <a:chOff x="713570" y="1513425"/>
              <a:chExt cx="7808131" cy="3302592"/>
            </a:xfrm>
          </p:grpSpPr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77D7B834-162B-47E7-ADF8-E11161C67FB3}"/>
                  </a:ext>
                </a:extLst>
              </p:cNvPr>
              <p:cNvSpPr txBox="1"/>
              <p:nvPr/>
            </p:nvSpPr>
            <p:spPr>
              <a:xfrm rot="21540000">
                <a:off x="774701" y="1630978"/>
                <a:ext cx="7747000" cy="3185039"/>
              </a:xfrm>
              <a:prstGeom prst="rect">
                <a:avLst/>
              </a:prstGeom>
              <a:noFill/>
              <a:effectLst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ts val="12000"/>
                  </a:lnSpc>
                </a:pPr>
                <a:r>
                  <a:rPr lang="es-MX" sz="12000" dirty="0">
                    <a:solidFill>
                      <a:srgbClr val="3BD4C1">
                        <a:alpha val="70000"/>
                      </a:srgbClr>
                    </a:solidFill>
                    <a:effectLst>
                      <a:outerShdw dist="101600" dir="3480000" algn="tl" rotWithShape="0">
                        <a:srgbClr val="3BD4C1">
                          <a:alpha val="70000"/>
                        </a:srgbClr>
                      </a:outerShdw>
                    </a:effectLst>
                    <a:latin typeface="Maiden Orange" panose="02060506000000020004" pitchFamily="18" charset="0"/>
                  </a:rPr>
                  <a:t>DIY    Adulting</a:t>
                </a:r>
                <a:endParaRPr lang="en-US" sz="12000" dirty="0">
                  <a:solidFill>
                    <a:srgbClr val="3BD4C1">
                      <a:alpha val="70000"/>
                    </a:srgbClr>
                  </a:solidFill>
                  <a:effectLst>
                    <a:outerShdw dist="101600" dir="3480000" algn="tl" rotWithShape="0">
                      <a:srgbClr val="3BD4C1">
                        <a:alpha val="70000"/>
                      </a:srgbClr>
                    </a:outerShdw>
                  </a:effectLst>
                  <a:latin typeface="Maiden Orange" panose="02060506000000020004" pitchFamily="18" charset="0"/>
                </a:endParaRPr>
              </a:p>
            </p:txBody>
          </p:sp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4282B7DE-10CF-43B8-A69A-49139F500D09}"/>
                  </a:ext>
                </a:extLst>
              </p:cNvPr>
              <p:cNvSpPr txBox="1"/>
              <p:nvPr/>
            </p:nvSpPr>
            <p:spPr>
              <a:xfrm rot="21540000">
                <a:off x="713570" y="1513425"/>
                <a:ext cx="7747000" cy="3186000"/>
              </a:xfrm>
              <a:prstGeom prst="rect">
                <a:avLst/>
              </a:prstGeom>
              <a:noFill/>
              <a:effectLst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ts val="12000"/>
                  </a:lnSpc>
                </a:pPr>
                <a:r>
                  <a:rPr lang="es-MX" sz="12000" dirty="0">
                    <a:solidFill>
                      <a:srgbClr val="F6F3E4"/>
                    </a:solidFill>
                    <a:latin typeface="Maiden Orange" panose="02060506000000020004" pitchFamily="18" charset="0"/>
                  </a:rPr>
                  <a:t>DIY    Adulting</a:t>
                </a:r>
                <a:endParaRPr lang="en-US" sz="12000" dirty="0">
                  <a:solidFill>
                    <a:srgbClr val="F6F3E4"/>
                  </a:solidFill>
                  <a:latin typeface="Maiden Orange" panose="02060506000000020004" pitchFamily="18" charset="0"/>
                </a:endParaRPr>
              </a:p>
            </p:txBody>
          </p:sp>
        </p:grpSp>
        <p:grpSp>
          <p:nvGrpSpPr>
            <p:cNvPr id="5" name="Grupo 4">
              <a:extLst>
                <a:ext uri="{FF2B5EF4-FFF2-40B4-BE49-F238E27FC236}">
                  <a16:creationId xmlns:a16="http://schemas.microsoft.com/office/drawing/2014/main" id="{CADF4CA4-F1DC-46BA-BF7C-4E11F2EFE63A}"/>
                </a:ext>
              </a:extLst>
            </p:cNvPr>
            <p:cNvGrpSpPr/>
            <p:nvPr/>
          </p:nvGrpSpPr>
          <p:grpSpPr>
            <a:xfrm>
              <a:off x="2547064" y="1329613"/>
              <a:ext cx="4075985" cy="1370885"/>
              <a:chOff x="166687" y="1785579"/>
              <a:chExt cx="4075985" cy="1370885"/>
            </a:xfrm>
          </p:grpSpPr>
          <p:pic>
            <p:nvPicPr>
              <p:cNvPr id="6" name="Imagen 5" descr="Un luz de freno&#10;&#10;Descripción generada automáticamente con confianza media">
                <a:extLst>
                  <a:ext uri="{FF2B5EF4-FFF2-40B4-BE49-F238E27FC236}">
                    <a16:creationId xmlns:a16="http://schemas.microsoft.com/office/drawing/2014/main" id="{C03E7BDB-507A-4608-9DA2-138252D6D5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540000">
                <a:off x="2947988" y="1785579"/>
                <a:ext cx="1294684" cy="1294684"/>
              </a:xfrm>
              <a:prstGeom prst="rect">
                <a:avLst/>
              </a:prstGeom>
            </p:spPr>
          </p:pic>
          <p:pic>
            <p:nvPicPr>
              <p:cNvPr id="7" name="Imagen 6" descr="Un luz de freno&#10;&#10;Descripción generada automáticamente con confianza media">
                <a:extLst>
                  <a:ext uri="{FF2B5EF4-FFF2-40B4-BE49-F238E27FC236}">
                    <a16:creationId xmlns:a16="http://schemas.microsoft.com/office/drawing/2014/main" id="{13534212-3753-466E-A62E-1333FC050C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540000">
                <a:off x="166687" y="1861780"/>
                <a:ext cx="1294684" cy="129468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090456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upo 19">
            <a:extLst>
              <a:ext uri="{FF2B5EF4-FFF2-40B4-BE49-F238E27FC236}">
                <a16:creationId xmlns:a16="http://schemas.microsoft.com/office/drawing/2014/main" id="{DB60950D-5E3B-4418-B6AE-FB719EBE6B73}"/>
              </a:ext>
            </a:extLst>
          </p:cNvPr>
          <p:cNvGrpSpPr/>
          <p:nvPr/>
        </p:nvGrpSpPr>
        <p:grpSpPr>
          <a:xfrm>
            <a:off x="2003945" y="1304151"/>
            <a:ext cx="4320000" cy="4320000"/>
            <a:chOff x="1956454" y="1304151"/>
            <a:chExt cx="4320000" cy="4320000"/>
          </a:xfrm>
        </p:grpSpPr>
        <p:pic>
          <p:nvPicPr>
            <p:cNvPr id="21" name="Imagen 20">
              <a:extLst>
                <a:ext uri="{FF2B5EF4-FFF2-40B4-BE49-F238E27FC236}">
                  <a16:creationId xmlns:a16="http://schemas.microsoft.com/office/drawing/2014/main" id="{F700C215-1C83-408A-BBA4-AEA713AAA1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956454" y="1304151"/>
              <a:ext cx="4320000" cy="4320000"/>
            </a:xfrm>
            <a:prstGeom prst="rect">
              <a:avLst/>
            </a:prstGeom>
          </p:spPr>
        </p:pic>
        <p:pic>
          <p:nvPicPr>
            <p:cNvPr id="22" name="Imagen 21">
              <a:extLst>
                <a:ext uri="{FF2B5EF4-FFF2-40B4-BE49-F238E27FC236}">
                  <a16:creationId xmlns:a16="http://schemas.microsoft.com/office/drawing/2014/main" id="{E79E56C7-BFEB-4B70-918E-BCFF166B25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801" b="16801"/>
            <a:stretch/>
          </p:blipFill>
          <p:spPr>
            <a:xfrm>
              <a:off x="2545286" y="1896562"/>
              <a:ext cx="3240627" cy="3240000"/>
            </a:xfrm>
            <a:prstGeom prst="ellipse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A09CE01-BE22-44EE-8457-0D0A4E39D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Ejemplo diseño imagen (No editar)</a:t>
            </a:r>
            <a:endParaRPr lang="en-US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792A7BC-6FDF-4FF5-B9DC-E2824F16FA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970" t="21366" r="-970" b="28736"/>
          <a:stretch/>
        </p:blipFill>
        <p:spPr>
          <a:xfrm>
            <a:off x="3853259" y="4848726"/>
            <a:ext cx="2446941" cy="92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925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09CE01-BE22-44EE-8457-0D0A4E39D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Ejemplo diseño imagen (No editar)</a:t>
            </a:r>
            <a:endParaRPr lang="en-US" dirty="0"/>
          </a:p>
        </p:txBody>
      </p:sp>
      <p:grpSp>
        <p:nvGrpSpPr>
          <p:cNvPr id="30" name="Grupo 29">
            <a:extLst>
              <a:ext uri="{FF2B5EF4-FFF2-40B4-BE49-F238E27FC236}">
                <a16:creationId xmlns:a16="http://schemas.microsoft.com/office/drawing/2014/main" id="{EC83F7EF-D9DB-4B84-B711-132662A817A1}"/>
              </a:ext>
            </a:extLst>
          </p:cNvPr>
          <p:cNvGrpSpPr/>
          <p:nvPr/>
        </p:nvGrpSpPr>
        <p:grpSpPr>
          <a:xfrm>
            <a:off x="2005600" y="1304151"/>
            <a:ext cx="4320000" cy="4471007"/>
            <a:chOff x="1980200" y="1304151"/>
            <a:chExt cx="4320000" cy="4471007"/>
          </a:xfrm>
        </p:grpSpPr>
        <p:grpSp>
          <p:nvGrpSpPr>
            <p:cNvPr id="17" name="Grupo 16">
              <a:extLst>
                <a:ext uri="{FF2B5EF4-FFF2-40B4-BE49-F238E27FC236}">
                  <a16:creationId xmlns:a16="http://schemas.microsoft.com/office/drawing/2014/main" id="{737F72F8-952E-4F5E-9236-FDDB2502246F}"/>
                </a:ext>
              </a:extLst>
            </p:cNvPr>
            <p:cNvGrpSpPr/>
            <p:nvPr/>
          </p:nvGrpSpPr>
          <p:grpSpPr>
            <a:xfrm>
              <a:off x="1980200" y="1304151"/>
              <a:ext cx="4320000" cy="4320000"/>
              <a:chOff x="1956454" y="1304151"/>
              <a:chExt cx="4320000" cy="4320000"/>
            </a:xfrm>
          </p:grpSpPr>
          <p:pic>
            <p:nvPicPr>
              <p:cNvPr id="15" name="Imagen 14">
                <a:extLst>
                  <a:ext uri="{FF2B5EF4-FFF2-40B4-BE49-F238E27FC236}">
                    <a16:creationId xmlns:a16="http://schemas.microsoft.com/office/drawing/2014/main" id="{E882EB8B-B331-441C-AFC0-FAFA903A138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956454" y="1304151"/>
                <a:ext cx="4320000" cy="4320000"/>
              </a:xfrm>
              <a:prstGeom prst="rect">
                <a:avLst/>
              </a:prstGeom>
            </p:spPr>
          </p:pic>
          <p:pic>
            <p:nvPicPr>
              <p:cNvPr id="16" name="Imagen 15">
                <a:extLst>
                  <a:ext uri="{FF2B5EF4-FFF2-40B4-BE49-F238E27FC236}">
                    <a16:creationId xmlns:a16="http://schemas.microsoft.com/office/drawing/2014/main" id="{62CEB296-507C-4EBF-98B1-852C1093E26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8555" r="25184"/>
              <a:stretch/>
            </p:blipFill>
            <p:spPr>
              <a:xfrm>
                <a:off x="2519886" y="1883862"/>
                <a:ext cx="3240627" cy="3240000"/>
              </a:xfrm>
              <a:prstGeom prst="ellipse">
                <a:avLst/>
              </a:prstGeom>
            </p:spPr>
          </p:pic>
        </p:grpSp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1792A7BC-6FDF-4FF5-B9DC-E2824F16FA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20088" b="27156"/>
            <a:stretch/>
          </p:blipFill>
          <p:spPr>
            <a:xfrm>
              <a:off x="3853259" y="4848726"/>
              <a:ext cx="2446941" cy="9264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16993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F27559-9666-4367-A493-8AD8BE6FE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Logo Horizontal</a:t>
            </a:r>
            <a:endParaRPr lang="en-US" dirty="0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A5B43D78-CAAB-4D52-B7F6-44DD0CB45B7C}"/>
              </a:ext>
            </a:extLst>
          </p:cNvPr>
          <p:cNvGrpSpPr/>
          <p:nvPr/>
        </p:nvGrpSpPr>
        <p:grpSpPr>
          <a:xfrm>
            <a:off x="-165169" y="1318916"/>
            <a:ext cx="8610738" cy="3302592"/>
            <a:chOff x="-196226" y="1318916"/>
            <a:chExt cx="8610738" cy="3302592"/>
          </a:xfrm>
        </p:grpSpPr>
        <p:grpSp>
          <p:nvGrpSpPr>
            <p:cNvPr id="4" name="Grupo 3">
              <a:extLst>
                <a:ext uri="{FF2B5EF4-FFF2-40B4-BE49-F238E27FC236}">
                  <a16:creationId xmlns:a16="http://schemas.microsoft.com/office/drawing/2014/main" id="{545ACBD8-B2B5-4901-A943-905100A0DBA0}"/>
                </a:ext>
              </a:extLst>
            </p:cNvPr>
            <p:cNvGrpSpPr/>
            <p:nvPr/>
          </p:nvGrpSpPr>
          <p:grpSpPr>
            <a:xfrm>
              <a:off x="510346" y="1318916"/>
              <a:ext cx="7904166" cy="3302592"/>
              <a:chOff x="713570" y="1513425"/>
              <a:chExt cx="7808131" cy="3302592"/>
            </a:xfrm>
          </p:grpSpPr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77D7B834-162B-47E7-ADF8-E11161C67FB3}"/>
                  </a:ext>
                </a:extLst>
              </p:cNvPr>
              <p:cNvSpPr txBox="1"/>
              <p:nvPr/>
            </p:nvSpPr>
            <p:spPr>
              <a:xfrm rot="21540000">
                <a:off x="774701" y="1630978"/>
                <a:ext cx="7747000" cy="3185039"/>
              </a:xfrm>
              <a:prstGeom prst="rect">
                <a:avLst/>
              </a:prstGeom>
              <a:noFill/>
              <a:effectLst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ts val="12000"/>
                  </a:lnSpc>
                </a:pPr>
                <a:r>
                  <a:rPr lang="es-MX" sz="12000" dirty="0">
                    <a:solidFill>
                      <a:srgbClr val="3BD4C1">
                        <a:alpha val="70000"/>
                      </a:srgbClr>
                    </a:solidFill>
                    <a:effectLst>
                      <a:outerShdw dist="101600" dir="3480000" algn="tl" rotWithShape="0">
                        <a:srgbClr val="3BD4C1">
                          <a:alpha val="70000"/>
                        </a:srgbClr>
                      </a:outerShdw>
                    </a:effectLst>
                    <a:latin typeface="Maiden Orange" panose="02060506000000020004" pitchFamily="18" charset="0"/>
                  </a:rPr>
                  <a:t>DIY    Adulting</a:t>
                </a:r>
                <a:endParaRPr lang="en-US" sz="12000" dirty="0">
                  <a:solidFill>
                    <a:srgbClr val="3BD4C1">
                      <a:alpha val="70000"/>
                    </a:srgbClr>
                  </a:solidFill>
                  <a:effectLst>
                    <a:outerShdw dist="101600" dir="3480000" algn="tl" rotWithShape="0">
                      <a:srgbClr val="3BD4C1">
                        <a:alpha val="70000"/>
                      </a:srgbClr>
                    </a:outerShdw>
                  </a:effectLst>
                  <a:latin typeface="Maiden Orange" panose="02060506000000020004" pitchFamily="18" charset="0"/>
                </a:endParaRPr>
              </a:p>
            </p:txBody>
          </p:sp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4282B7DE-10CF-43B8-A69A-49139F500D09}"/>
                  </a:ext>
                </a:extLst>
              </p:cNvPr>
              <p:cNvSpPr txBox="1"/>
              <p:nvPr/>
            </p:nvSpPr>
            <p:spPr>
              <a:xfrm rot="21540000">
                <a:off x="713570" y="1513425"/>
                <a:ext cx="7747000" cy="3186000"/>
              </a:xfrm>
              <a:prstGeom prst="rect">
                <a:avLst/>
              </a:prstGeom>
              <a:noFill/>
              <a:effectLst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ts val="12000"/>
                  </a:lnSpc>
                </a:pPr>
                <a:r>
                  <a:rPr lang="es-MX" sz="12000" dirty="0">
                    <a:solidFill>
                      <a:srgbClr val="F6F3E4"/>
                    </a:solidFill>
                    <a:latin typeface="Maiden Orange" panose="02060506000000020004" pitchFamily="18" charset="0"/>
                  </a:rPr>
                  <a:t>DIY    Adulting</a:t>
                </a:r>
                <a:endParaRPr lang="en-US" sz="12000" dirty="0">
                  <a:solidFill>
                    <a:srgbClr val="F6F3E4"/>
                  </a:solidFill>
                  <a:latin typeface="Maiden Orange" panose="02060506000000020004" pitchFamily="18" charset="0"/>
                </a:endParaRPr>
              </a:p>
            </p:txBody>
          </p:sp>
        </p:grpSp>
        <p:grpSp>
          <p:nvGrpSpPr>
            <p:cNvPr id="5" name="Grupo 4">
              <a:extLst>
                <a:ext uri="{FF2B5EF4-FFF2-40B4-BE49-F238E27FC236}">
                  <a16:creationId xmlns:a16="http://schemas.microsoft.com/office/drawing/2014/main" id="{CADF4CA4-F1DC-46BA-BF7C-4E11F2EFE63A}"/>
                </a:ext>
              </a:extLst>
            </p:cNvPr>
            <p:cNvGrpSpPr/>
            <p:nvPr/>
          </p:nvGrpSpPr>
          <p:grpSpPr>
            <a:xfrm>
              <a:off x="-196226" y="2244002"/>
              <a:ext cx="4075985" cy="1370885"/>
              <a:chOff x="166687" y="1757004"/>
              <a:chExt cx="4075985" cy="1370885"/>
            </a:xfrm>
          </p:grpSpPr>
          <p:pic>
            <p:nvPicPr>
              <p:cNvPr id="6" name="Imagen 5" descr="Un luz de freno&#10;&#10;Descripción generada automáticamente con confianza media">
                <a:extLst>
                  <a:ext uri="{FF2B5EF4-FFF2-40B4-BE49-F238E27FC236}">
                    <a16:creationId xmlns:a16="http://schemas.microsoft.com/office/drawing/2014/main" id="{C03E7BDB-507A-4608-9DA2-138252D6D5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540000">
                <a:off x="2947988" y="1757004"/>
                <a:ext cx="1294684" cy="1294684"/>
              </a:xfrm>
              <a:prstGeom prst="rect">
                <a:avLst/>
              </a:prstGeom>
            </p:spPr>
          </p:pic>
          <p:pic>
            <p:nvPicPr>
              <p:cNvPr id="7" name="Imagen 6" descr="Un luz de freno&#10;&#10;Descripción generada automáticamente con confianza media">
                <a:extLst>
                  <a:ext uri="{FF2B5EF4-FFF2-40B4-BE49-F238E27FC236}">
                    <a16:creationId xmlns:a16="http://schemas.microsoft.com/office/drawing/2014/main" id="{13534212-3753-466E-A62E-1333FC050C4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540000">
                <a:off x="166687" y="1833205"/>
                <a:ext cx="1294684" cy="129468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269455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FA7D09-A460-4914-979A-8CC917CDF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281" y="316274"/>
            <a:ext cx="7141845" cy="1148208"/>
          </a:xfrm>
        </p:spPr>
        <p:txBody>
          <a:bodyPr/>
          <a:lstStyle/>
          <a:p>
            <a:r>
              <a:rPr lang="es-MX" dirty="0"/>
              <a:t>Colores</a:t>
            </a:r>
            <a:endParaRPr lang="en-US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A0841803-C660-4B2F-8580-7692BEFC1C23}"/>
              </a:ext>
            </a:extLst>
          </p:cNvPr>
          <p:cNvGrpSpPr/>
          <p:nvPr/>
        </p:nvGrpSpPr>
        <p:grpSpPr>
          <a:xfrm>
            <a:off x="569274" y="1464482"/>
            <a:ext cx="2137278" cy="655032"/>
            <a:chOff x="569274" y="1464482"/>
            <a:chExt cx="2137278" cy="655032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EE0AB531-6117-4A11-AA86-A713A47D8992}"/>
                </a:ext>
              </a:extLst>
            </p:cNvPr>
            <p:cNvSpPr/>
            <p:nvPr/>
          </p:nvSpPr>
          <p:spPr>
            <a:xfrm>
              <a:off x="569274" y="1464482"/>
              <a:ext cx="889944" cy="655032"/>
            </a:xfrm>
            <a:prstGeom prst="rect">
              <a:avLst/>
            </a:prstGeom>
            <a:solidFill>
              <a:srgbClr val="C9D1D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BD5715CA-083B-49FC-8402-5F700416F18F}"/>
                </a:ext>
              </a:extLst>
            </p:cNvPr>
            <p:cNvSpPr txBox="1"/>
            <p:nvPr/>
          </p:nvSpPr>
          <p:spPr>
            <a:xfrm>
              <a:off x="1816608" y="1607332"/>
              <a:ext cx="889944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s-MX" dirty="0"/>
                <a:t>Gris</a:t>
              </a:r>
              <a:endParaRPr lang="en-US" dirty="0"/>
            </a:p>
          </p:txBody>
        </p:sp>
      </p:grpSp>
      <p:grpSp>
        <p:nvGrpSpPr>
          <p:cNvPr id="6" name="Grupo 5">
            <a:extLst>
              <a:ext uri="{FF2B5EF4-FFF2-40B4-BE49-F238E27FC236}">
                <a16:creationId xmlns:a16="http://schemas.microsoft.com/office/drawing/2014/main" id="{532E2D4F-675D-4183-ADD5-D751D539BE3F}"/>
              </a:ext>
            </a:extLst>
          </p:cNvPr>
          <p:cNvGrpSpPr/>
          <p:nvPr/>
        </p:nvGrpSpPr>
        <p:grpSpPr>
          <a:xfrm>
            <a:off x="3063942" y="1464482"/>
            <a:ext cx="2137271" cy="655032"/>
            <a:chOff x="569274" y="1464482"/>
            <a:chExt cx="2137271" cy="655032"/>
          </a:xfrm>
        </p:grpSpPr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E9CE9222-41D3-4BF8-B655-B3B73A1539F4}"/>
                </a:ext>
              </a:extLst>
            </p:cNvPr>
            <p:cNvSpPr/>
            <p:nvPr/>
          </p:nvSpPr>
          <p:spPr>
            <a:xfrm>
              <a:off x="569274" y="1464482"/>
              <a:ext cx="889944" cy="655032"/>
            </a:xfrm>
            <a:prstGeom prst="rect">
              <a:avLst/>
            </a:prstGeom>
            <a:solidFill>
              <a:srgbClr val="3BD4C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DC18B941-8DB1-4FD9-B85E-54DAA4257283}"/>
                </a:ext>
              </a:extLst>
            </p:cNvPr>
            <p:cNvSpPr txBox="1"/>
            <p:nvPr/>
          </p:nvSpPr>
          <p:spPr>
            <a:xfrm>
              <a:off x="1816608" y="1607332"/>
              <a:ext cx="88993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s-MX" dirty="0"/>
                <a:t>Azul</a:t>
              </a:r>
              <a:endParaRPr lang="en-US" dirty="0"/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D656D365-8F4C-43EE-BF08-A509A40685CC}"/>
              </a:ext>
            </a:extLst>
          </p:cNvPr>
          <p:cNvGrpSpPr/>
          <p:nvPr/>
        </p:nvGrpSpPr>
        <p:grpSpPr>
          <a:xfrm>
            <a:off x="5558603" y="1464482"/>
            <a:ext cx="2137271" cy="655032"/>
            <a:chOff x="569274" y="1464482"/>
            <a:chExt cx="2137271" cy="655032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7CB557F5-A1AF-4DF3-9455-E41ED606B6C1}"/>
                </a:ext>
              </a:extLst>
            </p:cNvPr>
            <p:cNvSpPr/>
            <p:nvPr/>
          </p:nvSpPr>
          <p:spPr>
            <a:xfrm>
              <a:off x="569274" y="1464482"/>
              <a:ext cx="889944" cy="655032"/>
            </a:xfrm>
            <a:prstGeom prst="rect">
              <a:avLst/>
            </a:prstGeom>
            <a:solidFill>
              <a:srgbClr val="F6F3E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F18C2518-92C5-4430-B835-2072B95CA63C}"/>
                </a:ext>
              </a:extLst>
            </p:cNvPr>
            <p:cNvSpPr txBox="1"/>
            <p:nvPr/>
          </p:nvSpPr>
          <p:spPr>
            <a:xfrm>
              <a:off x="1816608" y="1607332"/>
              <a:ext cx="889937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s-MX" dirty="0"/>
                <a:t>Beige</a:t>
              </a:r>
              <a:endParaRPr lang="en-US" dirty="0"/>
            </a:p>
          </p:txBody>
        </p:sp>
      </p:grpSp>
      <p:sp>
        <p:nvSpPr>
          <p:cNvPr id="16" name="Título 1">
            <a:extLst>
              <a:ext uri="{FF2B5EF4-FFF2-40B4-BE49-F238E27FC236}">
                <a16:creationId xmlns:a16="http://schemas.microsoft.com/office/drawing/2014/main" id="{0D83539A-4077-4722-AB37-C7B0537BF7E0}"/>
              </a:ext>
            </a:extLst>
          </p:cNvPr>
          <p:cNvSpPr txBox="1">
            <a:spLocks/>
          </p:cNvSpPr>
          <p:nvPr/>
        </p:nvSpPr>
        <p:spPr>
          <a:xfrm>
            <a:off x="569274" y="2399892"/>
            <a:ext cx="7141845" cy="11482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919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1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/>
              <a:t>Figuras</a:t>
            </a:r>
            <a:endParaRPr lang="en-US" dirty="0"/>
          </a:p>
        </p:txBody>
      </p:sp>
      <p:grpSp>
        <p:nvGrpSpPr>
          <p:cNvPr id="26" name="Grupo 25">
            <a:extLst>
              <a:ext uri="{FF2B5EF4-FFF2-40B4-BE49-F238E27FC236}">
                <a16:creationId xmlns:a16="http://schemas.microsoft.com/office/drawing/2014/main" id="{598CEF43-4C12-470C-8D1B-3C78BA75230B}"/>
              </a:ext>
            </a:extLst>
          </p:cNvPr>
          <p:cNvGrpSpPr/>
          <p:nvPr/>
        </p:nvGrpSpPr>
        <p:grpSpPr>
          <a:xfrm>
            <a:off x="574462" y="3750019"/>
            <a:ext cx="3358390" cy="1084567"/>
            <a:chOff x="4144055" y="1406128"/>
            <a:chExt cx="3358390" cy="1084567"/>
          </a:xfrm>
        </p:grpSpPr>
        <p:pic>
          <p:nvPicPr>
            <p:cNvPr id="18" name="Imagen 17" descr="Un luz de freno&#10;&#10;Descripción generada automáticamente con confianza media">
              <a:extLst>
                <a:ext uri="{FF2B5EF4-FFF2-40B4-BE49-F238E27FC236}">
                  <a16:creationId xmlns:a16="http://schemas.microsoft.com/office/drawing/2014/main" id="{AB486BE7-3C74-47E2-8C21-221DE47FA3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43782" y="1410695"/>
              <a:ext cx="1080000" cy="1080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</p:pic>
        <p:pic>
          <p:nvPicPr>
            <p:cNvPr id="20" name="Imagen 19" descr="Imagen en blanco y negro&#10;&#10;Descripción generada automáticamente con confianza baja">
              <a:extLst>
                <a:ext uri="{FF2B5EF4-FFF2-40B4-BE49-F238E27FC236}">
                  <a16:creationId xmlns:a16="http://schemas.microsoft.com/office/drawing/2014/main" id="{93E89DE1-3708-4029-ADF9-53C4DB811D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4055" y="1406128"/>
              <a:ext cx="1079032" cy="1080000"/>
            </a:xfrm>
            <a:prstGeom prst="rect">
              <a:avLst/>
            </a:prstGeom>
          </p:spPr>
        </p:pic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245DC4DB-E2DA-4D55-A21A-106F3B2C574F}"/>
                </a:ext>
              </a:extLst>
            </p:cNvPr>
            <p:cNvSpPr txBox="1"/>
            <p:nvPr/>
          </p:nvSpPr>
          <p:spPr>
            <a:xfrm>
              <a:off x="6422445" y="1761462"/>
              <a:ext cx="1080000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s-MX" dirty="0"/>
                <a:t>Rayas</a:t>
              </a:r>
              <a:endParaRPr lang="en-US" dirty="0"/>
            </a:p>
          </p:txBody>
        </p:sp>
      </p:grpSp>
      <p:grpSp>
        <p:nvGrpSpPr>
          <p:cNvPr id="54" name="Grupo 53">
            <a:extLst>
              <a:ext uri="{FF2B5EF4-FFF2-40B4-BE49-F238E27FC236}">
                <a16:creationId xmlns:a16="http://schemas.microsoft.com/office/drawing/2014/main" id="{4E323179-8611-46B4-9EEC-F45B527D55CB}"/>
              </a:ext>
            </a:extLst>
          </p:cNvPr>
          <p:cNvGrpSpPr/>
          <p:nvPr/>
        </p:nvGrpSpPr>
        <p:grpSpPr>
          <a:xfrm>
            <a:off x="4347066" y="3745452"/>
            <a:ext cx="3358874" cy="1089134"/>
            <a:chOff x="4347066" y="3745452"/>
            <a:chExt cx="3358874" cy="1089134"/>
          </a:xfrm>
        </p:grpSpPr>
        <p:sp>
          <p:nvSpPr>
            <p:cNvPr id="34" name="CuadroTexto 33">
              <a:extLst>
                <a:ext uri="{FF2B5EF4-FFF2-40B4-BE49-F238E27FC236}">
                  <a16:creationId xmlns:a16="http://schemas.microsoft.com/office/drawing/2014/main" id="{09C74C8D-6A63-4B29-9099-A5649A2FFA0D}"/>
                </a:ext>
              </a:extLst>
            </p:cNvPr>
            <p:cNvSpPr txBox="1"/>
            <p:nvPr/>
          </p:nvSpPr>
          <p:spPr>
            <a:xfrm>
              <a:off x="6625940" y="4100786"/>
              <a:ext cx="1080000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s-MX" dirty="0"/>
                <a:t>Circulo</a:t>
              </a:r>
              <a:endParaRPr lang="en-US" dirty="0"/>
            </a:p>
          </p:txBody>
        </p:sp>
        <p:pic>
          <p:nvPicPr>
            <p:cNvPr id="37" name="Imagen 36" descr="Forma, Círculo&#10;&#10;Descripción generada automáticamente">
              <a:extLst>
                <a:ext uri="{FF2B5EF4-FFF2-40B4-BE49-F238E27FC236}">
                  <a16:creationId xmlns:a16="http://schemas.microsoft.com/office/drawing/2014/main" id="{D3DACC3B-05A4-4F01-9939-D9AD14A0CA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47066" y="3745452"/>
              <a:ext cx="1080000" cy="1080000"/>
            </a:xfrm>
            <a:prstGeom prst="rect">
              <a:avLst/>
            </a:prstGeom>
          </p:spPr>
        </p:pic>
        <p:pic>
          <p:nvPicPr>
            <p:cNvPr id="53" name="Imagen 52">
              <a:extLst>
                <a:ext uri="{FF2B5EF4-FFF2-40B4-BE49-F238E27FC236}">
                  <a16:creationId xmlns:a16="http://schemas.microsoft.com/office/drawing/2014/main" id="{CF985929-20DB-4F34-885A-26AE54C5A3C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545940" y="3754586"/>
              <a:ext cx="1080000" cy="10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21678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5EC633AD-18F0-400A-AFA8-9F1F969C9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281" y="316274"/>
            <a:ext cx="7141845" cy="1148208"/>
          </a:xfrm>
        </p:spPr>
        <p:txBody>
          <a:bodyPr/>
          <a:lstStyle/>
          <a:p>
            <a:r>
              <a:rPr lang="es-MX" dirty="0"/>
              <a:t>Puntos – Fondo Negro</a:t>
            </a:r>
            <a:endParaRPr lang="en-US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E33FB766-227D-421F-9DCB-E181FEEBF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" y="1636088"/>
            <a:ext cx="8279086" cy="326773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88433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47EA80E-BB76-48BB-BD79-F9AF2065D5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57"/>
          <a:stretch/>
        </p:blipFill>
        <p:spPr>
          <a:xfrm>
            <a:off x="1506" y="1631762"/>
            <a:ext cx="8278894" cy="3272065"/>
          </a:xfrm>
          <a:prstGeom prst="rect">
            <a:avLst/>
          </a:prstGeom>
          <a:noFill/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5EC633AD-18F0-400A-AFA8-9F1F969C9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281" y="316274"/>
            <a:ext cx="7141845" cy="1148208"/>
          </a:xfrm>
        </p:spPr>
        <p:txBody>
          <a:bodyPr/>
          <a:lstStyle/>
          <a:p>
            <a:r>
              <a:rPr lang="es-MX"/>
              <a:t>Puntos – Fondo Transparente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089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47EA80E-BB76-48BB-BD79-F9AF2065D5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57"/>
          <a:stretch/>
        </p:blipFill>
        <p:spPr>
          <a:xfrm>
            <a:off x="1506" y="1631762"/>
            <a:ext cx="8278894" cy="3272065"/>
          </a:xfrm>
          <a:prstGeom prst="rect">
            <a:avLst/>
          </a:prstGeom>
          <a:solidFill>
            <a:srgbClr val="C9D1D1"/>
          </a:solidFill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5EC633AD-18F0-400A-AFA8-9F1F969C9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281" y="316274"/>
            <a:ext cx="7141845" cy="1148208"/>
          </a:xfrm>
        </p:spPr>
        <p:txBody>
          <a:bodyPr/>
          <a:lstStyle/>
          <a:p>
            <a:r>
              <a:rPr lang="es-MX" dirty="0"/>
              <a:t>Puntos – Fondo Gris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418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09CE01-BE22-44EE-8457-0D0A4E39D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Crear texto con  </a:t>
            </a:r>
            <a:endParaRPr lang="en-US" dirty="0"/>
          </a:p>
        </p:txBody>
      </p:sp>
      <p:pic>
        <p:nvPicPr>
          <p:cNvPr id="3" name="Imagen 2" descr="Un luz de freno&#10;&#10;Descripción generada automáticamente con confianza media">
            <a:extLst>
              <a:ext uri="{FF2B5EF4-FFF2-40B4-BE49-F238E27FC236}">
                <a16:creationId xmlns:a16="http://schemas.microsoft.com/office/drawing/2014/main" id="{909FCC21-A8A2-463B-8322-DD5751F3D9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757" y="524935"/>
            <a:ext cx="730886" cy="7308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</p:pic>
      <p:grpSp>
        <p:nvGrpSpPr>
          <p:cNvPr id="4" name="Grupo 3">
            <a:extLst>
              <a:ext uri="{FF2B5EF4-FFF2-40B4-BE49-F238E27FC236}">
                <a16:creationId xmlns:a16="http://schemas.microsoft.com/office/drawing/2014/main" id="{AEF9C1B1-A786-40E7-95E4-DE620D930F35}"/>
              </a:ext>
            </a:extLst>
          </p:cNvPr>
          <p:cNvGrpSpPr/>
          <p:nvPr/>
        </p:nvGrpSpPr>
        <p:grpSpPr>
          <a:xfrm>
            <a:off x="1849322" y="2317438"/>
            <a:ext cx="4581756" cy="1763228"/>
            <a:chOff x="2276244" y="1983308"/>
            <a:chExt cx="4581756" cy="1763228"/>
          </a:xfrm>
        </p:grpSpPr>
        <p:grpSp>
          <p:nvGrpSpPr>
            <p:cNvPr id="5" name="Grupo 4">
              <a:extLst>
                <a:ext uri="{FF2B5EF4-FFF2-40B4-BE49-F238E27FC236}">
                  <a16:creationId xmlns:a16="http://schemas.microsoft.com/office/drawing/2014/main" id="{5C6AE389-D4FE-4C56-8E3B-53F54B2B265E}"/>
                </a:ext>
              </a:extLst>
            </p:cNvPr>
            <p:cNvGrpSpPr/>
            <p:nvPr/>
          </p:nvGrpSpPr>
          <p:grpSpPr>
            <a:xfrm>
              <a:off x="2276244" y="1983308"/>
              <a:ext cx="4581756" cy="1763228"/>
              <a:chOff x="713570" y="2283347"/>
              <a:chExt cx="7808131" cy="1763228"/>
            </a:xfrm>
          </p:grpSpPr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E0F33697-58EA-4DB5-9A7B-31A22B5A9637}"/>
                  </a:ext>
                </a:extLst>
              </p:cNvPr>
              <p:cNvSpPr txBox="1"/>
              <p:nvPr/>
            </p:nvSpPr>
            <p:spPr>
              <a:xfrm rot="21540000">
                <a:off x="774701" y="2400419"/>
                <a:ext cx="7747000" cy="1646156"/>
              </a:xfrm>
              <a:prstGeom prst="rect">
                <a:avLst/>
              </a:prstGeom>
              <a:noFill/>
              <a:effectLst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ts val="12000"/>
                  </a:lnSpc>
                </a:pPr>
                <a:r>
                  <a:rPr lang="es-MX" sz="12000" dirty="0">
                    <a:solidFill>
                      <a:srgbClr val="3BD4C1">
                        <a:alpha val="70000"/>
                      </a:srgbClr>
                    </a:solidFill>
                    <a:effectLst>
                      <a:outerShdw dist="101600" dir="3480000" algn="tl" rotWithShape="0">
                        <a:srgbClr val="3BD4C1">
                          <a:alpha val="70000"/>
                        </a:srgbClr>
                      </a:outerShdw>
                    </a:effectLst>
                    <a:latin typeface="Maiden Orange" panose="02060506000000020004" pitchFamily="18" charset="0"/>
                  </a:rPr>
                  <a:t>DIY</a:t>
                </a:r>
                <a:endParaRPr lang="en-US" sz="12000" dirty="0">
                  <a:solidFill>
                    <a:srgbClr val="3BD4C1">
                      <a:alpha val="70000"/>
                    </a:srgbClr>
                  </a:solidFill>
                  <a:effectLst>
                    <a:outerShdw dist="101600" dir="3480000" algn="tl" rotWithShape="0">
                      <a:srgbClr val="3BD4C1">
                        <a:alpha val="70000"/>
                      </a:srgbClr>
                    </a:outerShdw>
                  </a:effectLst>
                  <a:latin typeface="Maiden Orange" panose="02060506000000020004" pitchFamily="18" charset="0"/>
                </a:endParaRPr>
              </a:p>
            </p:txBody>
          </p:sp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94C7DB9A-2FD1-4C91-A722-D5BCAFD30608}"/>
                  </a:ext>
                </a:extLst>
              </p:cNvPr>
              <p:cNvSpPr txBox="1"/>
              <p:nvPr/>
            </p:nvSpPr>
            <p:spPr>
              <a:xfrm rot="21540000">
                <a:off x="713570" y="2283347"/>
                <a:ext cx="7747000" cy="1646156"/>
              </a:xfrm>
              <a:prstGeom prst="rect">
                <a:avLst/>
              </a:prstGeom>
              <a:noFill/>
              <a:effectLst/>
            </p:spPr>
            <p:txBody>
              <a:bodyPr wrap="square" rtlCol="0" anchor="ctr">
                <a:spAutoFit/>
              </a:bodyPr>
              <a:lstStyle/>
              <a:p>
                <a:pPr algn="ctr">
                  <a:lnSpc>
                    <a:spcPts val="12000"/>
                  </a:lnSpc>
                </a:pPr>
                <a:r>
                  <a:rPr lang="es-MX" sz="12000" dirty="0">
                    <a:solidFill>
                      <a:srgbClr val="F6F3E4"/>
                    </a:solidFill>
                    <a:latin typeface="Maiden Orange" panose="02060506000000020004" pitchFamily="18" charset="0"/>
                  </a:rPr>
                  <a:t>DIY</a:t>
                </a:r>
                <a:endParaRPr lang="en-US" sz="12000" dirty="0">
                  <a:solidFill>
                    <a:srgbClr val="F6F3E4"/>
                  </a:solidFill>
                  <a:latin typeface="Maiden Orange" panose="02060506000000020004" pitchFamily="18" charset="0"/>
                </a:endParaRPr>
              </a:p>
            </p:txBody>
          </p:sp>
        </p:grpSp>
        <p:grpSp>
          <p:nvGrpSpPr>
            <p:cNvPr id="6" name="Grupo 5">
              <a:extLst>
                <a:ext uri="{FF2B5EF4-FFF2-40B4-BE49-F238E27FC236}">
                  <a16:creationId xmlns:a16="http://schemas.microsoft.com/office/drawing/2014/main" id="{9A6B437B-A4A2-40DA-B2E8-BF77C1C53FD5}"/>
                </a:ext>
              </a:extLst>
            </p:cNvPr>
            <p:cNvGrpSpPr/>
            <p:nvPr/>
          </p:nvGrpSpPr>
          <p:grpSpPr>
            <a:xfrm>
              <a:off x="2559256" y="2120804"/>
              <a:ext cx="4075985" cy="1370885"/>
              <a:chOff x="178879" y="2576770"/>
              <a:chExt cx="4075985" cy="1370885"/>
            </a:xfrm>
          </p:grpSpPr>
          <p:pic>
            <p:nvPicPr>
              <p:cNvPr id="7" name="Imagen 6" descr="Un luz de freno&#10;&#10;Descripción generada automáticamente con confianza media">
                <a:extLst>
                  <a:ext uri="{FF2B5EF4-FFF2-40B4-BE49-F238E27FC236}">
                    <a16:creationId xmlns:a16="http://schemas.microsoft.com/office/drawing/2014/main" id="{B8867A84-408B-4076-843B-0402A8C1B2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540000">
                <a:off x="2960180" y="2576770"/>
                <a:ext cx="1294684" cy="1294684"/>
              </a:xfrm>
              <a:prstGeom prst="rect">
                <a:avLst/>
              </a:prstGeom>
            </p:spPr>
          </p:pic>
          <p:pic>
            <p:nvPicPr>
              <p:cNvPr id="8" name="Imagen 7" descr="Un luz de freno&#10;&#10;Descripción generada automáticamente con confianza media">
                <a:extLst>
                  <a:ext uri="{FF2B5EF4-FFF2-40B4-BE49-F238E27FC236}">
                    <a16:creationId xmlns:a16="http://schemas.microsoft.com/office/drawing/2014/main" id="{86A83DCB-364B-4A34-BA80-B7FFE3F2D6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1540000">
                <a:off x="178879" y="2652971"/>
                <a:ext cx="1294684" cy="1294684"/>
              </a:xfrm>
              <a:prstGeom prst="rect">
                <a:avLst/>
              </a:prstGeom>
            </p:spPr>
          </p:pic>
        </p:grpSp>
      </p:grpSp>
      <p:sp>
        <p:nvSpPr>
          <p:cNvPr id="16" name="Título 1">
            <a:extLst>
              <a:ext uri="{FF2B5EF4-FFF2-40B4-BE49-F238E27FC236}">
                <a16:creationId xmlns:a16="http://schemas.microsoft.com/office/drawing/2014/main" id="{5094EE36-4E4F-4E85-A370-22DE9FD156B9}"/>
              </a:ext>
            </a:extLst>
          </p:cNvPr>
          <p:cNvSpPr txBox="1">
            <a:spLocks/>
          </p:cNvSpPr>
          <p:nvPr/>
        </p:nvSpPr>
        <p:spPr>
          <a:xfrm>
            <a:off x="551341" y="1162245"/>
            <a:ext cx="7141845" cy="6044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919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1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000" dirty="0"/>
              <a:t>Duplicar antes de cambiar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74015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09CE01-BE22-44EE-8457-0D0A4E39D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Crear imagen con  </a:t>
            </a:r>
            <a:endParaRPr lang="en-US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8A4AEC00-9BF5-457D-BCFC-3172E23E0ED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304233" y="530378"/>
            <a:ext cx="720000" cy="720000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737F72F8-952E-4F5E-9236-FDDB2502246F}"/>
              </a:ext>
            </a:extLst>
          </p:cNvPr>
          <p:cNvGrpSpPr/>
          <p:nvPr/>
        </p:nvGrpSpPr>
        <p:grpSpPr>
          <a:xfrm>
            <a:off x="1980200" y="1304151"/>
            <a:ext cx="4320000" cy="4320000"/>
            <a:chOff x="1956454" y="1304151"/>
            <a:chExt cx="4320000" cy="4320000"/>
          </a:xfrm>
        </p:grpSpPr>
        <p:pic>
          <p:nvPicPr>
            <p:cNvPr id="15" name="Imagen 14">
              <a:extLst>
                <a:ext uri="{FF2B5EF4-FFF2-40B4-BE49-F238E27FC236}">
                  <a16:creationId xmlns:a16="http://schemas.microsoft.com/office/drawing/2014/main" id="{E882EB8B-B331-441C-AFC0-FAFA903A1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956454" y="1304151"/>
              <a:ext cx="4320000" cy="4320000"/>
            </a:xfrm>
            <a:prstGeom prst="rect">
              <a:avLst/>
            </a:prstGeom>
          </p:spPr>
        </p:pic>
        <p:pic>
          <p:nvPicPr>
            <p:cNvPr id="16" name="Imagen 15">
              <a:extLst>
                <a:ext uri="{FF2B5EF4-FFF2-40B4-BE49-F238E27FC236}">
                  <a16:creationId xmlns:a16="http://schemas.microsoft.com/office/drawing/2014/main" id="{62CEB296-507C-4EBF-98B1-852C1093E2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555" r="25184"/>
            <a:stretch/>
          </p:blipFill>
          <p:spPr>
            <a:xfrm>
              <a:off x="2545286" y="1896562"/>
              <a:ext cx="3240627" cy="3240000"/>
            </a:xfrm>
            <a:prstGeom prst="ellipse">
              <a:avLst/>
            </a:prstGeom>
          </p:spPr>
        </p:pic>
      </p:grpSp>
      <p:sp>
        <p:nvSpPr>
          <p:cNvPr id="18" name="Título 1">
            <a:extLst>
              <a:ext uri="{FF2B5EF4-FFF2-40B4-BE49-F238E27FC236}">
                <a16:creationId xmlns:a16="http://schemas.microsoft.com/office/drawing/2014/main" id="{9D2CF0B3-E38E-4E11-B940-7D491602EA69}"/>
              </a:ext>
            </a:extLst>
          </p:cNvPr>
          <p:cNvSpPr txBox="1">
            <a:spLocks/>
          </p:cNvSpPr>
          <p:nvPr/>
        </p:nvSpPr>
        <p:spPr>
          <a:xfrm>
            <a:off x="551341" y="1162245"/>
            <a:ext cx="7141845" cy="6044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7919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1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2000" dirty="0"/>
              <a:t>Duplicar antes de cambiar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27511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09CE01-BE22-44EE-8457-0D0A4E39D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Ejemplo diseño imagen (No editar)</a:t>
            </a:r>
            <a:endParaRPr lang="en-US" dirty="0"/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D36A2E26-0614-45FC-8296-84D4B0704392}"/>
              </a:ext>
            </a:extLst>
          </p:cNvPr>
          <p:cNvGrpSpPr/>
          <p:nvPr/>
        </p:nvGrpSpPr>
        <p:grpSpPr>
          <a:xfrm>
            <a:off x="2003060" y="1304151"/>
            <a:ext cx="4320000" cy="4471007"/>
            <a:chOff x="2003060" y="1304151"/>
            <a:chExt cx="4320000" cy="4471007"/>
          </a:xfrm>
        </p:grpSpPr>
        <p:grpSp>
          <p:nvGrpSpPr>
            <p:cNvPr id="10" name="Grupo 9">
              <a:extLst>
                <a:ext uri="{FF2B5EF4-FFF2-40B4-BE49-F238E27FC236}">
                  <a16:creationId xmlns:a16="http://schemas.microsoft.com/office/drawing/2014/main" id="{B11E2B3A-DDC4-4934-9BF4-5EB50D3DF72A}"/>
                </a:ext>
              </a:extLst>
            </p:cNvPr>
            <p:cNvGrpSpPr/>
            <p:nvPr/>
          </p:nvGrpSpPr>
          <p:grpSpPr>
            <a:xfrm>
              <a:off x="2003060" y="1304151"/>
              <a:ext cx="4320000" cy="4320000"/>
              <a:chOff x="1956454" y="1304151"/>
              <a:chExt cx="4320000" cy="4320000"/>
            </a:xfrm>
          </p:grpSpPr>
          <p:pic>
            <p:nvPicPr>
              <p:cNvPr id="11" name="Imagen 10">
                <a:extLst>
                  <a:ext uri="{FF2B5EF4-FFF2-40B4-BE49-F238E27FC236}">
                    <a16:creationId xmlns:a16="http://schemas.microsoft.com/office/drawing/2014/main" id="{DDE7E99B-E267-4870-BEF2-E95A4A6B98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1956454" y="1304151"/>
                <a:ext cx="4320000" cy="4320000"/>
              </a:xfrm>
              <a:prstGeom prst="rect">
                <a:avLst/>
              </a:prstGeom>
            </p:spPr>
          </p:pic>
          <p:pic>
            <p:nvPicPr>
              <p:cNvPr id="12" name="Imagen 11">
                <a:extLst>
                  <a:ext uri="{FF2B5EF4-FFF2-40B4-BE49-F238E27FC236}">
                    <a16:creationId xmlns:a16="http://schemas.microsoft.com/office/drawing/2014/main" id="{D85C8C67-863D-4EFE-8B90-2D7EAE22011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974" t="10587" r="11321" b="13371"/>
              <a:stretch/>
            </p:blipFill>
            <p:spPr>
              <a:xfrm>
                <a:off x="2545286" y="1896562"/>
                <a:ext cx="3240627" cy="3240000"/>
              </a:xfrm>
              <a:prstGeom prst="ellipse">
                <a:avLst/>
              </a:prstGeom>
            </p:spPr>
          </p:pic>
        </p:grpSp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1792A7BC-6FDF-4FF5-B9DC-E2824F16FA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1471" t="21366" r="-1471" b="28736"/>
            <a:stretch/>
          </p:blipFill>
          <p:spPr>
            <a:xfrm>
              <a:off x="3876119" y="4848726"/>
              <a:ext cx="2446941" cy="9264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0786156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482</TotalTime>
  <Words>68</Words>
  <Application>Microsoft Office PowerPoint</Application>
  <PresentationFormat>Personalizado</PresentationFormat>
  <Paragraphs>25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Maiden Orange</vt:lpstr>
      <vt:lpstr>Tema de Office</vt:lpstr>
      <vt:lpstr>Logo Vertical</vt:lpstr>
      <vt:lpstr>Logo Horizontal</vt:lpstr>
      <vt:lpstr>Colores</vt:lpstr>
      <vt:lpstr>Puntos – Fondo Negro</vt:lpstr>
      <vt:lpstr>Puntos – Fondo Transparente</vt:lpstr>
      <vt:lpstr>Puntos – Fondo Gris</vt:lpstr>
      <vt:lpstr>Crear texto con  </vt:lpstr>
      <vt:lpstr>Crear imagen con  </vt:lpstr>
      <vt:lpstr>Ejemplo diseño imagen (No editar)</vt:lpstr>
      <vt:lpstr>Ejemplo diseño imagen (No editar)</vt:lpstr>
      <vt:lpstr>Ejemplo diseño imagen (No editar)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Diego Grajales</dc:creator>
  <cp:lastModifiedBy>Diego Grajales</cp:lastModifiedBy>
  <cp:revision>37</cp:revision>
  <dcterms:created xsi:type="dcterms:W3CDTF">2021-02-09T16:31:56Z</dcterms:created>
  <dcterms:modified xsi:type="dcterms:W3CDTF">2021-02-11T04:11:25Z</dcterms:modified>
</cp:coreProperties>
</file>

<file path=docProps/thumbnail.jpeg>
</file>